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6" y="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3392E-C7D5-55CB-EC65-768DA92E64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FDA694-65D3-7A93-8C15-3B3426A3D2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C11FEB-F854-9819-F88B-C3D5D7A6C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2098B-1D59-4404-B122-FF77FC7E475D}" type="datetimeFigureOut">
              <a:rPr lang="en-CA" smtClean="0"/>
              <a:t>2024-12-24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6B8B2C-49D3-B763-A624-3A25B9C5D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31702-ACCC-4106-57D4-985A1B03B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6214-2534-41A3-B8B0-5A6B0992E9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764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3E1E6-2758-3EC0-CB49-1003BB2F0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BC554F-D8CC-CA41-3031-BA4F92DF51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D9C666-9AAE-0CFC-9A49-7BD7C5A03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2098B-1D59-4404-B122-FF77FC7E475D}" type="datetimeFigureOut">
              <a:rPr lang="en-CA" smtClean="0"/>
              <a:t>2024-12-24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4A7B8-9E4A-3790-1BD1-CFCCE1BD5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5C252-2152-5EEF-D9E4-56BFBEDE6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6214-2534-41A3-B8B0-5A6B0992E9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1032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E32953-D099-0C39-0131-2FAB07CA28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7C1E6D-7302-1CF3-6C63-1858FC4E43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CCDE6-FDA8-4A83-3D3C-16CC45D58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2098B-1D59-4404-B122-FF77FC7E475D}" type="datetimeFigureOut">
              <a:rPr lang="en-CA" smtClean="0"/>
              <a:t>2024-12-24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5D639-9257-8597-6932-2CFCFFF83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ADADA-9ECD-0936-55B9-7157B88C6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6214-2534-41A3-B8B0-5A6B0992E9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8339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6296E-4E39-98F0-B3F3-22B3075B5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E884C-8ED1-BA0E-A64E-18E4A7259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B0884-2E2A-005E-0E3E-3A3D099C7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2098B-1D59-4404-B122-FF77FC7E475D}" type="datetimeFigureOut">
              <a:rPr lang="en-CA" smtClean="0"/>
              <a:t>2024-12-24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6B871-FE83-B2B5-DCB7-43C3B6246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5F16F-BE22-D460-84E2-6F520C463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6214-2534-41A3-B8B0-5A6B0992E9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2442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46C83-3B69-5765-61EF-4C1710EAE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BF8BA5-4D32-5225-D16B-569733DE75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545DE-6B9C-C70A-8A54-4C4887A5E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2098B-1D59-4404-B122-FF77FC7E475D}" type="datetimeFigureOut">
              <a:rPr lang="en-CA" smtClean="0"/>
              <a:t>2024-12-24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74CB49-098F-DC19-5C08-8ADB50B47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7F30C-BE0B-B22F-A264-AACBFF868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6214-2534-41A3-B8B0-5A6B0992E9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33183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57B20-3D1E-3057-43E4-D7AF8BA0D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6739B-5F31-3EA8-80D4-BCDB070865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80D49C-3FB3-4C87-0743-A981815EFD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8B413F-FE43-2E4A-97F5-3AD258C81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2098B-1D59-4404-B122-FF77FC7E475D}" type="datetimeFigureOut">
              <a:rPr lang="en-CA" smtClean="0"/>
              <a:t>2024-12-24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B57781-A455-E1B7-B6EC-56F719BA4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084A82-9011-F66C-30DA-37FD55077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6214-2534-41A3-B8B0-5A6B0992E9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699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0DAC8-E227-75E2-D88A-8E92F5906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601173-4361-EB68-80BF-74639962B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42F9EB-55E0-1780-BF99-F5BB6024E1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28A137-7E98-C88C-301D-2259A884BB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AD77DE-7D8D-CF0E-1F88-D2B465811E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B839A7-262F-2EB9-6696-4AA0B9C49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2098B-1D59-4404-B122-FF77FC7E475D}" type="datetimeFigureOut">
              <a:rPr lang="en-CA" smtClean="0"/>
              <a:t>2024-12-24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8FED75-2337-AACA-6B3E-E95D8C97B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3B4459-3EFF-CB0E-4986-9717DD5DF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6214-2534-41A3-B8B0-5A6B0992E9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6363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15340-67AE-CE93-EA96-89A11EF94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3E0C7B-07DC-0C8A-B63B-D44C9DC89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2098B-1D59-4404-B122-FF77FC7E475D}" type="datetimeFigureOut">
              <a:rPr lang="en-CA" smtClean="0"/>
              <a:t>2024-12-24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9CD658-950A-AAD7-575A-4BF740B9B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3D7CE6-5A13-11AF-F5DE-C3A1DF36B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6214-2534-41A3-B8B0-5A6B0992E9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5075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7A24FE-FC31-CFA8-AB35-EC0E3843A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2098B-1D59-4404-B122-FF77FC7E475D}" type="datetimeFigureOut">
              <a:rPr lang="en-CA" smtClean="0"/>
              <a:t>2024-12-24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848B2D-7522-BBE2-AEB3-2961AD316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BF3077-ECAA-D7FE-31C4-55741A9A2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6214-2534-41A3-B8B0-5A6B0992E9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03821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9B843-0E4E-E6E9-BAC7-62B4D8ED6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199DC-BBE4-B561-E97E-E936073C6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DE969F-03A1-639E-9795-F380E9C83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80507B-B44A-F638-E82E-D8D97E54A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2098B-1D59-4404-B122-FF77FC7E475D}" type="datetimeFigureOut">
              <a:rPr lang="en-CA" smtClean="0"/>
              <a:t>2024-12-24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3101DD-ABB6-4D6E-FFA0-571B41F55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3D3A1A-8B2F-387A-370A-F9CA736A9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6214-2534-41A3-B8B0-5A6B0992E9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100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1C6CE-2E30-3C1F-9694-279BED97C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A39211-1BD0-5BE5-A8BA-B2D3FA689D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FA5734-BCE5-3B25-0513-797D324202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2F8577-5B37-CECE-47B2-1097CE8BA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2098B-1D59-4404-B122-FF77FC7E475D}" type="datetimeFigureOut">
              <a:rPr lang="en-CA" smtClean="0"/>
              <a:t>2024-12-24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5274CC-407A-A6E2-38E1-2AA476E55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485C8F-0DAA-118E-8AAE-4CEC15FFC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6214-2534-41A3-B8B0-5A6B0992E9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5732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07A47F-6881-C433-2D2A-477ACB231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2AD5D3-61A5-CAF4-903E-076A2E525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0289B-BC82-05B9-4361-359A2643D5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2098B-1D59-4404-B122-FF77FC7E475D}" type="datetimeFigureOut">
              <a:rPr lang="en-CA" smtClean="0"/>
              <a:t>2024-12-24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8FADAE-867F-893E-FB58-2C07E33E74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E1A4F7-EF9A-0433-8A08-43ED786072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36214-2534-41A3-B8B0-5A6B0992E9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0547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AB62E39-117F-4516-42C1-348D57A85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7030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1CC0981-7DA6-D70A-DEEA-93DB83D66DF4}"/>
              </a:ext>
            </a:extLst>
          </p:cNvPr>
          <p:cNvSpPr txBox="1"/>
          <p:nvPr/>
        </p:nvSpPr>
        <p:spPr>
          <a:xfrm>
            <a:off x="129822" y="1534107"/>
            <a:ext cx="11932356" cy="53238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پیشنهاد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می‌شود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سخنرانی‌های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محترم، در صورت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صلاحدید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، موارد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زیر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را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برای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ارائه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در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سمپوزیوم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در نظر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گیرند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تا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بتواند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به جذب توجه مخاطبان و انتقال مؤثر اطلاعات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کمک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کند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:</a:t>
            </a:r>
            <a:endParaRPr lang="en-C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1)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طراحی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ساده</a:t>
            </a:r>
            <a:endParaRPr lang="en-C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  •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استفاده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از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رنگ‌های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ملایم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: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رنگ‌های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هماهنگ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که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باعث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خستگی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چشم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نشوند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.</a:t>
            </a:r>
            <a:endParaRPr lang="en-C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  •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فونت‌های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خوانا: انتخاب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فونت‌هایی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که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به‌راحتی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قابل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خواندن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باشند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(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مانند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IRAN Sans"/>
              </a:rPr>
              <a:t>Arial, Calibri, Times New Roman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) و </a:t>
            </a:r>
            <a:r>
              <a:rPr lang="ar-SA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اندازه</a:t>
            </a:r>
            <a:r>
              <a:rPr lang="ar-SA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مناسب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حداقل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برای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متن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اصلی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fa-IR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IRAN Sans"/>
              </a:rPr>
              <a:t>(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IRAN Sans"/>
              </a:rPr>
              <a:t>24 pt.</a:t>
            </a:r>
            <a:r>
              <a:rPr lang="fa-IR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IRAN Sans"/>
              </a:rPr>
              <a:t>)</a:t>
            </a:r>
            <a:endParaRPr lang="en-C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2)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ساختار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منظم</a:t>
            </a:r>
            <a:endParaRPr lang="en-C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  •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اسلاید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عنوان: شامل عنوان، نام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ارائه‌دهنده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و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تاریخ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.</a:t>
            </a:r>
            <a:endParaRPr lang="en-C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  •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اسلایدهای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محتوا: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تقسیم‌بندی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منطقی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مطالب شامل: مقدمه، بدنه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اصلی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مقاله،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نتیجه‌گیری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و منابع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.</a:t>
            </a:r>
            <a:endParaRPr lang="en-C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  •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استفاده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از فهرست محتوا: در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ابتدای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ارائه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برای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راهنمایی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مخاطب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.</a:t>
            </a:r>
            <a:endParaRPr lang="en-C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3)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گرافیک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و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تصاویر</a:t>
            </a:r>
            <a:endParaRPr lang="en-C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  •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استفاده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از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تصاویر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باکیفیت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: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تصاویر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مرتبط و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باکیفیت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بالا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که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به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توضیح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مطالب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کمک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کنند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.</a:t>
            </a:r>
            <a:endParaRPr lang="en-C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  •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نمودارها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و جداول: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برای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نمایش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داده‌ها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به‌صورت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بصری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و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قابل‌فهم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.</a:t>
            </a:r>
            <a:endParaRPr lang="en-C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 </a:t>
            </a:r>
            <a:endParaRPr lang="en-C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043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C3E8C39-E7C5-CB7F-99EB-E64A1B9AF5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7030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72FC37D-35C2-45AD-2E73-5EFCBA98D086}"/>
              </a:ext>
            </a:extLst>
          </p:cNvPr>
          <p:cNvSpPr txBox="1"/>
          <p:nvPr/>
        </p:nvSpPr>
        <p:spPr>
          <a:xfrm>
            <a:off x="417689" y="896411"/>
            <a:ext cx="11514666" cy="58292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 </a:t>
            </a:r>
            <a:endParaRPr lang="en-C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4)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فضای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خالی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مناسب</a:t>
            </a:r>
            <a:endParaRPr lang="en-C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  •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فضای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سفید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: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استفاده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از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فضای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خالی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برای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جلوگیری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از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شلوغی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اسلایدها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و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کمک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به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تمرکز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مخاطب بر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روی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اطلاعات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کلیدی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.</a:t>
            </a:r>
            <a:endParaRPr lang="en-C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IRAN Sans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5)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انیمیشن‌ها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و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انتقال‌ها</a:t>
            </a:r>
            <a:endParaRPr lang="en-C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  •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استفاده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محدود از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انیمیشن‌ها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: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انیمیشن‌ها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باید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ساده و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غیر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حواس‌پرت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کن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باشند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. از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انیمیشن‌های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پیچیده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لطفاً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پرهیز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شود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.</a:t>
            </a:r>
            <a:endParaRPr lang="en-C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  •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انتقال‌های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ملایم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بین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اسلایدها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: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انتقال‌های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ساده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که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توجه مخاطب را جلب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نکند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.</a:t>
            </a:r>
            <a:endParaRPr lang="en-C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endParaRPr lang="en-C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6) 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نکات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کلیدی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. </a:t>
            </a:r>
            <a:endParaRPr lang="en-C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  •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کوتاه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و مختصر بودن متن: هر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اسلاید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نباید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بیش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از حد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شلوغ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باشد. اطلاعات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کلیدی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را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برجسته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کنید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.</a:t>
            </a: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endParaRPr lang="en-C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7) فرمت و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اندازه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مناسب</a:t>
            </a:r>
            <a:endParaRPr lang="en-C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  •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اندازه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اسلاید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: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استفاده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از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اندازه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استاندارد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(4:3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یا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16:9) بسته به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اندازه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پرده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نمایش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.</a:t>
            </a:r>
            <a:endParaRPr lang="en-C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  • 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حفظ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یکپارچگی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فرمت: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تمامی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اسلایدها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باید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از نظر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طراحی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یکسان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باشند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.</a:t>
            </a:r>
            <a:endParaRPr lang="en-C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 </a:t>
            </a:r>
            <a:endParaRPr lang="en-C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347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11B5E2B-9B29-D452-5B97-39E12F2830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7030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0E96F04-12A5-E6E2-7D43-AA01B4174565}"/>
              </a:ext>
            </a:extLst>
          </p:cNvPr>
          <p:cNvSpPr txBox="1"/>
          <p:nvPr/>
        </p:nvSpPr>
        <p:spPr>
          <a:xfrm>
            <a:off x="406401" y="1351862"/>
            <a:ext cx="11548532" cy="42334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8)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فضای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تعامل</a:t>
            </a:r>
            <a:endParaRPr lang="en-C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  •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اسلایدهای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پرسش‌وپاسخ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: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فضایی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برای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تعامل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با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مخاطب و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پاسخ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به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سؤالات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آن‌ها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در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انتهای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ارائه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.</a:t>
            </a:r>
            <a:endParaRPr lang="fa-I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IRAN Sans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endParaRPr lang="en-C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9) منابع</a:t>
            </a:r>
            <a:endParaRPr lang="en-C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  •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اسلاید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منابع: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ارائه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فهرستی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از منابع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استفاده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شده در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پایان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ارائه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.</a:t>
            </a:r>
            <a:endParaRPr lang="fa-I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IRAN Sans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endParaRPr lang="en-C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10)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آزمون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نهایی</a:t>
            </a:r>
            <a:endParaRPr lang="en-C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  •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پیش‌نمایش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نهایی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: قبل از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ارائه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، آن را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بررسی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کنید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تا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اطمینان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حاصل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کنید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که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همه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چیز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درست است و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هیچ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خطایی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وجود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ندارد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.</a:t>
            </a:r>
            <a:endParaRPr lang="en-C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 </a:t>
            </a:r>
            <a:endParaRPr lang="en-C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مشتاقانه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منتظر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ارائه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 </a:t>
            </a:r>
            <a:r>
              <a:rPr lang="fa-IR" kern="100" dirty="0"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خوب </a:t>
            </a: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شما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هستیم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.</a:t>
            </a:r>
            <a:endParaRPr lang="en-C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موفق </a:t>
            </a:r>
            <a:r>
              <a:rPr lang="ar-S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باشید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RAN Sans"/>
              </a:rPr>
              <a:t>.</a:t>
            </a:r>
            <a:endParaRPr lang="en-C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705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403</Words>
  <Application>Microsoft Office PowerPoint</Application>
  <PresentationFormat>Widescreen</PresentationFormat>
  <Paragraphs>38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</dc:creator>
  <cp:lastModifiedBy>AD</cp:lastModifiedBy>
  <cp:revision>1</cp:revision>
  <dcterms:created xsi:type="dcterms:W3CDTF">2024-12-24T19:38:47Z</dcterms:created>
  <dcterms:modified xsi:type="dcterms:W3CDTF">2024-12-24T19:46:55Z</dcterms:modified>
</cp:coreProperties>
</file>