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2"/>
    <a:srgbClr val="000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4CCECE1-0196-4DD9-B5DB-7B0F921C9DAA}" type="datetimeFigureOut">
              <a:rPr lang="fa-IR" smtClean="0"/>
              <a:t>26/06/1447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F6840E8-769B-409E-B334-A2D6328DF7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2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6B47ADE-19A0-4B24-951B-2D7E7A20A0F6}" type="datetime1">
              <a:rPr lang="en-US" smtClean="0"/>
              <a:t>12/16/2025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0842465-B715-44B3-A77B-0F2BC6745A9E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FF13E-BA03-4104-9448-F0540CBE2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20" y="27322"/>
            <a:ext cx="12192000" cy="4497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78954-75B3-9879-DFF3-7BF6D4A8D0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32" y="5618480"/>
            <a:ext cx="996950" cy="123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7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9043" y="6370982"/>
            <a:ext cx="643748" cy="365125"/>
          </a:xfrm>
        </p:spPr>
        <p:txBody>
          <a:bodyPr/>
          <a:lstStyle/>
          <a:p>
            <a:fld id="{50842465-B715-44B3-A77B-0F2BC6745A9E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B3C17-A700-4B9C-A832-B24FE2BA9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8"/>
          <a:stretch/>
        </p:blipFill>
        <p:spPr>
          <a:xfrm>
            <a:off x="12184" y="92764"/>
            <a:ext cx="1539390" cy="6736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C81AF1-27FC-E8B6-F6FB-A4E243BBBE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3" y="1229030"/>
            <a:ext cx="648000" cy="80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52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aption">
    <p:bg>
      <p:bgPr>
        <a:solidFill>
          <a:srgbClr val="00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2539" y="6331226"/>
            <a:ext cx="643748" cy="365125"/>
          </a:xfrm>
        </p:spPr>
        <p:txBody>
          <a:bodyPr/>
          <a:lstStyle/>
          <a:p>
            <a:fld id="{50842465-B715-44B3-A77B-0F2BC6745A9E}" type="slidenum">
              <a:rPr lang="fa-IR" smtClean="0"/>
              <a:t>‹#›</a:t>
            </a:fld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6C146-B35A-4926-A67D-4CD27DCB6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357"/>
          <a:stretch/>
        </p:blipFill>
        <p:spPr>
          <a:xfrm>
            <a:off x="12180" y="79512"/>
            <a:ext cx="1539390" cy="66963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3B2647-E4C9-0285-A6B1-01924A2EB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3" y="1229030"/>
            <a:ext cx="648000" cy="80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10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aption">
    <p:bg>
      <p:bgPr>
        <a:solidFill>
          <a:srgbClr val="00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05791" y="6370982"/>
            <a:ext cx="643748" cy="365125"/>
          </a:xfrm>
        </p:spPr>
        <p:txBody>
          <a:bodyPr/>
          <a:lstStyle/>
          <a:p>
            <a:fld id="{50842465-B715-44B3-A77B-0F2BC6745A9E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A9A1C-5C3E-4B47-A34F-F0B432FD7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575"/>
          <a:stretch/>
        </p:blipFill>
        <p:spPr>
          <a:xfrm>
            <a:off x="12181" y="106016"/>
            <a:ext cx="1539390" cy="6612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D1DDA8-714D-774F-5C58-B6C3612DF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3" y="1229030"/>
            <a:ext cx="648000" cy="80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00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Card">
    <p:bg>
      <p:bgPr>
        <a:solidFill>
          <a:srgbClr val="00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05791" y="6397487"/>
            <a:ext cx="643748" cy="365125"/>
          </a:xfrm>
        </p:spPr>
        <p:txBody>
          <a:bodyPr/>
          <a:lstStyle/>
          <a:p>
            <a:fld id="{50842465-B715-44B3-A77B-0F2BC6745A9E}" type="slidenum">
              <a:rPr lang="fa-IR" smtClean="0"/>
              <a:t>‹#›</a:t>
            </a:fld>
            <a:endParaRPr lang="fa-I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30DBC-FA1D-4244-A022-C1E363B75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95"/>
          <a:stretch/>
        </p:blipFill>
        <p:spPr>
          <a:xfrm>
            <a:off x="12179" y="106016"/>
            <a:ext cx="1539390" cy="66525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AE9E0-0D0D-60AD-F87D-E1CECA9CF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3" y="1229030"/>
            <a:ext cx="648000" cy="80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20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bg>
      <p:bgPr>
        <a:solidFill>
          <a:srgbClr val="000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5547" y="6397487"/>
            <a:ext cx="643748" cy="365125"/>
          </a:xfrm>
        </p:spPr>
        <p:txBody>
          <a:bodyPr/>
          <a:lstStyle/>
          <a:p>
            <a:fld id="{50842465-B715-44B3-A77B-0F2BC6745A9E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1E4A3-BB0F-4405-9A4B-202639F9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802"/>
          <a:stretch/>
        </p:blipFill>
        <p:spPr>
          <a:xfrm>
            <a:off x="0" y="96078"/>
            <a:ext cx="1539390" cy="6665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37A8D-DE06-58A8-A27C-0FAFB21E7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3" y="1229030"/>
            <a:ext cx="648000" cy="80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73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resist.um.ac.i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2B4B32-7983-4F0C-A7E8-EC66117EB9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931" y="0"/>
            <a:ext cx="121721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4BC7-2177-4688-B886-0DF0A4BED3E6}" type="datetime1">
              <a:rPr lang="en-US" smtClean="0"/>
              <a:t>12/16/2025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2465-B715-44B3-A77B-0F2BC6745A9E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3DCC1-C0B9-490E-BB94-6C808D1E6185}"/>
              </a:ext>
            </a:extLst>
          </p:cNvPr>
          <p:cNvSpPr txBox="1"/>
          <p:nvPr userDrawn="1"/>
        </p:nvSpPr>
        <p:spPr>
          <a:xfrm>
            <a:off x="2269925" y="173950"/>
            <a:ext cx="7652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Re</a:t>
            </a:r>
            <a:r>
              <a:rPr lang="en-US" b="1" dirty="0">
                <a:solidFill>
                  <a:schemeClr val="tx1"/>
                </a:solidFill>
              </a:rPr>
              <a:t>gional </a:t>
            </a:r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ymposium on </a:t>
            </a: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nnovation in </a:t>
            </a:r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cience and </a:t>
            </a:r>
            <a:r>
              <a:rPr lang="en-US" b="1" dirty="0">
                <a:solidFill>
                  <a:srgbClr val="00B050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echnology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Iraq, University of Kufa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2-3 January 2026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3E213E-4439-4EE8-85F7-ABDE0F7533F2}"/>
              </a:ext>
            </a:extLst>
          </p:cNvPr>
          <p:cNvSpPr txBox="1"/>
          <p:nvPr userDrawn="1"/>
        </p:nvSpPr>
        <p:spPr>
          <a:xfrm>
            <a:off x="9931" y="6420153"/>
            <a:ext cx="1718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linkClick r:id="rId9"/>
              </a:rPr>
              <a:t>www.resist.um.ac.ir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endParaRPr lang="fa-IR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6440E-6B0E-4C6A-94DA-3A5CF53C6AB6}"/>
              </a:ext>
            </a:extLst>
          </p:cNvPr>
          <p:cNvSpPr txBox="1"/>
          <p:nvPr userDrawn="1"/>
        </p:nvSpPr>
        <p:spPr>
          <a:xfrm>
            <a:off x="10853638" y="6420153"/>
            <a:ext cx="12903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resist@um.ac.ir</a:t>
            </a:r>
            <a:endParaRPr lang="fa-I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485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8" r:id="rId3"/>
    <p:sldLayoutId id="2147483759" r:id="rId4"/>
    <p:sldLayoutId id="2147483760" r:id="rId5"/>
    <p:sldLayoutId id="2147483764" r:id="rId6"/>
  </p:sldLayoutIdLs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DC80-366C-4E12-8A2F-25B62C763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45D6D-F95B-47CC-B8C4-A447F788B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382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388D-78C1-47D1-9F7F-CA5DA7E3D9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2396" y="344119"/>
            <a:ext cx="10490200" cy="712958"/>
          </a:xfrm>
        </p:spPr>
        <p:txBody>
          <a:bodyPr/>
          <a:lstStyle/>
          <a:p>
            <a:pPr algn="l" rtl="0"/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68C9-D195-4226-9FA4-B0BC7E75FE5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72396" y="1476494"/>
            <a:ext cx="10490200" cy="4587875"/>
          </a:xfrm>
        </p:spPr>
        <p:txBody>
          <a:bodyPr/>
          <a:lstStyle/>
          <a:p>
            <a:pPr algn="l" rtl="0"/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004E4-3F23-8A6F-2DFB-0FB0D6AC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2465-B715-44B3-A77B-0F2BC6745A9E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92866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66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Century Gothic</vt:lpstr>
      <vt:lpstr>Vapor Trail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Keivan Hosseini</dc:creator>
  <cp:lastModifiedBy>k-hosseini</cp:lastModifiedBy>
  <cp:revision>16</cp:revision>
  <dcterms:created xsi:type="dcterms:W3CDTF">2025-10-14T05:22:41Z</dcterms:created>
  <dcterms:modified xsi:type="dcterms:W3CDTF">2025-12-16T05:45:13Z</dcterms:modified>
</cp:coreProperties>
</file>